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57" r:id="rId4"/>
    <p:sldId id="280" r:id="rId5"/>
    <p:sldId id="281" r:id="rId6"/>
    <p:sldId id="282" r:id="rId7"/>
    <p:sldId id="283" r:id="rId8"/>
    <p:sldId id="284" r:id="rId9"/>
    <p:sldId id="277" r:id="rId10"/>
    <p:sldId id="285" r:id="rId11"/>
    <p:sldId id="27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3.png"/><Relationship Id="rId4" Type="http://schemas.openxmlformats.org/officeDocument/2006/relationships/video" Target="../media/media6.mp4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基礎電腦圖學 </a:t>
            </a:r>
            <a:r>
              <a:rPr lang="en-US" altLang="zh-TW" dirty="0" smtClean="0"/>
              <a:t>Project1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B10632004 </a:t>
            </a:r>
            <a:r>
              <a:rPr lang="zh-TW" altLang="en-US" dirty="0" smtClean="0"/>
              <a:t>洪偉捷 四資工三甲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1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更換</a:t>
            </a:r>
            <a:r>
              <a:rPr lang="en-US" altLang="zh-TW" dirty="0" smtClean="0"/>
              <a:t>cube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map</a:t>
            </a:r>
            <a:r>
              <a:rPr lang="zh-TW" altLang="en-US" dirty="0" smtClean="0"/>
              <a:t>樣</a:t>
            </a:r>
            <a:r>
              <a:rPr lang="zh-TW" altLang="en-US" dirty="0"/>
              <a:t>式</a:t>
            </a:r>
          </a:p>
        </p:txBody>
      </p:sp>
      <p:pic>
        <p:nvPicPr>
          <p:cNvPr id="4" name="A9062B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1450" y="1138208"/>
            <a:ext cx="4889193" cy="5046460"/>
          </a:xfrm>
        </p:spPr>
      </p:pic>
    </p:spTree>
    <p:extLst>
      <p:ext uri="{BB962C8B-B14F-4D97-AF65-F5344CB8AC3E}">
        <p14:creationId xmlns:p14="http://schemas.microsoft.com/office/powerpoint/2010/main" val="27932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3258" y="2385354"/>
            <a:ext cx="8610600" cy="2253147"/>
          </a:xfrm>
        </p:spPr>
        <p:txBody>
          <a:bodyPr>
            <a:noAutofit/>
          </a:bodyPr>
          <a:lstStyle/>
          <a:p>
            <a:pPr algn="ctr"/>
            <a:r>
              <a:rPr lang="en-US" altLang="zh-TW" sz="8800" dirty="0" smtClean="0"/>
              <a:t>END</a:t>
            </a:r>
            <a:endParaRPr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73900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動作清單 與 </a:t>
            </a:r>
            <a:r>
              <a:rPr lang="en-US" altLang="zh-TW" dirty="0" err="1" smtClean="0"/>
              <a:t>shader</a:t>
            </a:r>
            <a:r>
              <a:rPr lang="zh-TW" altLang="en-US" dirty="0" smtClean="0"/>
              <a:t>清單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11285"/>
              </p:ext>
            </p:extLst>
          </p:nvPr>
        </p:nvGraphicFramePr>
        <p:xfrm>
          <a:off x="685800" y="2193925"/>
          <a:ext cx="10820400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549">
                  <a:extLst>
                    <a:ext uri="{9D8B030D-6E8A-4147-A177-3AD203B41FA5}">
                      <a16:colId xmlns:a16="http://schemas.microsoft.com/office/drawing/2014/main" val="1946298373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3706596000"/>
                    </a:ext>
                  </a:extLst>
                </a:gridCol>
                <a:gridCol w="3949931">
                  <a:extLst>
                    <a:ext uri="{9D8B030D-6E8A-4147-A177-3AD203B41FA5}">
                      <a16:colId xmlns:a16="http://schemas.microsoft.com/office/drawing/2014/main" val="218335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動作</a:t>
                      </a:r>
                      <a:r>
                        <a:rPr lang="en-US" altLang="zh-TW" dirty="0" smtClean="0"/>
                        <a:t>(9)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Shader</a:t>
                      </a:r>
                      <a:r>
                        <a:rPr lang="en-US" altLang="zh-TW" dirty="0" smtClean="0"/>
                        <a:t>(11)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其他</a:t>
                      </a:r>
                      <a:r>
                        <a:rPr lang="en-US" altLang="zh-TW" dirty="0" smtClean="0"/>
                        <a:t>(2)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24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Walk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Skybox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6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Clap jump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Reflection/ Refraction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Instance rendering(1000</a:t>
                      </a:r>
                      <a:r>
                        <a:rPr lang="zh-TW" altLang="en-US" dirty="0" smtClean="0"/>
                        <a:t>把劍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Punch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Vertical Tower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火球柏林噪音模擬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8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Floor action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Horizontal Lightening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Shadow map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8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Stretching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Vertical Lightening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04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Sorry </a:t>
                      </a:r>
                      <a:r>
                        <a:rPr lang="en-US" altLang="zh-TW" dirty="0" err="1" smtClean="0"/>
                        <a:t>Sorry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Negative(</a:t>
                      </a:r>
                      <a:r>
                        <a:rPr lang="zh-TW" altLang="en-US" dirty="0" smtClean="0"/>
                        <a:t>負片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1979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Ballet(</a:t>
                      </a:r>
                      <a:r>
                        <a:rPr lang="zh-TW" altLang="en-US" dirty="0" smtClean="0"/>
                        <a:t>芭蕾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Grayscale(</a:t>
                      </a:r>
                      <a:r>
                        <a:rPr lang="zh-TW" altLang="en-US" dirty="0" smtClean="0"/>
                        <a:t>灰階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162383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Punch land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Gaussian blur(</a:t>
                      </a:r>
                      <a:r>
                        <a:rPr lang="zh-TW" altLang="en-US" dirty="0" smtClean="0"/>
                        <a:t>高斯模糊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940693"/>
                  </a:ext>
                </a:extLst>
              </a:tr>
              <a:tr h="182880">
                <a:tc rowSpan="3">
                  <a:txBody>
                    <a:bodyPr/>
                    <a:lstStyle/>
                    <a:p>
                      <a:r>
                        <a:rPr lang="en-US" altLang="zh-TW" dirty="0" smtClean="0"/>
                        <a:t>Shoot sword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Sharpen(</a:t>
                      </a:r>
                      <a:r>
                        <a:rPr lang="zh-TW" altLang="en-US" dirty="0" smtClean="0"/>
                        <a:t>銳化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29332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Edge detection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1416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Cycle</a:t>
                      </a:r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193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6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8931" y="-17723"/>
            <a:ext cx="8610600" cy="1293028"/>
          </a:xfrm>
        </p:spPr>
        <p:txBody>
          <a:bodyPr/>
          <a:lstStyle/>
          <a:p>
            <a:r>
              <a:rPr lang="zh-TW" altLang="en-US" dirty="0" smtClean="0"/>
              <a:t>機器人介紹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074920" y="5726881"/>
            <a:ext cx="302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這是</a:t>
            </a:r>
            <a:r>
              <a:rPr lang="en-US" altLang="zh-TW" dirty="0" smtClean="0"/>
              <a:t>GAZ-01</a:t>
            </a:r>
            <a:r>
              <a:rPr lang="zh-TW" altLang="en-US" dirty="0"/>
              <a:t>型號的鋼</a:t>
            </a:r>
            <a:r>
              <a:rPr lang="zh-TW" altLang="en-US" dirty="0" smtClean="0"/>
              <a:t>彈</a:t>
            </a:r>
            <a:endParaRPr lang="en-US" altLang="zh-TW" dirty="0" smtClean="0"/>
          </a:p>
          <a:p>
            <a:r>
              <a:rPr lang="zh-TW" altLang="en-US" dirty="0" smtClean="0"/>
              <a:t>右邊是可以動的</a:t>
            </a:r>
            <a:r>
              <a:rPr lang="zh-TW" altLang="en-US" dirty="0"/>
              <a:t>關節</a:t>
            </a:r>
          </a:p>
        </p:txBody>
      </p:sp>
      <p:sp>
        <p:nvSpPr>
          <p:cNvPr id="7" name="矩形 6"/>
          <p:cNvSpPr/>
          <p:nvPr/>
        </p:nvSpPr>
        <p:spPr>
          <a:xfrm>
            <a:off x="9087196" y="1047404"/>
            <a:ext cx="723207" cy="6151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646622" y="1623506"/>
            <a:ext cx="1745673" cy="143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457902" y="1510640"/>
            <a:ext cx="1288472" cy="7254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711440" y="2155765"/>
            <a:ext cx="660862" cy="12690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721831" y="3325091"/>
            <a:ext cx="650471" cy="1230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8646622" y="3057357"/>
            <a:ext cx="1745673" cy="6146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652510" y="4805554"/>
            <a:ext cx="640080" cy="13791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46275" y="3536475"/>
            <a:ext cx="660862" cy="12690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308916" y="6105905"/>
            <a:ext cx="983674" cy="460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0217728" y="1510640"/>
            <a:ext cx="1288472" cy="7254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0571018" y="2155765"/>
            <a:ext cx="660862" cy="12690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581409" y="3325091"/>
            <a:ext cx="650471" cy="1230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737668" y="4805554"/>
            <a:ext cx="640080" cy="13791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9731433" y="3536475"/>
            <a:ext cx="660862" cy="12690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725891" y="6105905"/>
            <a:ext cx="983674" cy="460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653" y="669808"/>
            <a:ext cx="3619048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1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653" y="669808"/>
            <a:ext cx="3619048" cy="57333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151" y="307903"/>
            <a:ext cx="5390476" cy="6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6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Shadow map</a:t>
            </a:r>
            <a:endParaRPr lang="zh-TW" altLang="en-US" dirty="0"/>
          </a:p>
        </p:txBody>
      </p:sp>
      <p:pic>
        <p:nvPicPr>
          <p:cNvPr id="4" name="8B4169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1248" y="905452"/>
            <a:ext cx="5122141" cy="5286901"/>
          </a:xfrm>
        </p:spPr>
      </p:pic>
    </p:spTree>
    <p:extLst>
      <p:ext uri="{BB962C8B-B14F-4D97-AF65-F5344CB8AC3E}">
        <p14:creationId xmlns:p14="http://schemas.microsoft.com/office/powerpoint/2010/main" val="382395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sun</a:t>
            </a:r>
            <a:endParaRPr lang="zh-TW" altLang="en-US" dirty="0"/>
          </a:p>
        </p:txBody>
      </p:sp>
      <p:pic>
        <p:nvPicPr>
          <p:cNvPr id="6" name="6E4617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4684" y="863889"/>
            <a:ext cx="5418628" cy="5592925"/>
          </a:xfrm>
        </p:spPr>
      </p:pic>
    </p:spTree>
    <p:extLst>
      <p:ext uri="{BB962C8B-B14F-4D97-AF65-F5344CB8AC3E}">
        <p14:creationId xmlns:p14="http://schemas.microsoft.com/office/powerpoint/2010/main" val="16232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Sun 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2220737"/>
            <a:ext cx="9655131" cy="25977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22323" y="2416131"/>
            <a:ext cx="816189" cy="356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335086" y="3060322"/>
            <a:ext cx="981163" cy="290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24" y="4006293"/>
            <a:ext cx="4352156" cy="22336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Sun </a:t>
            </a:r>
            <a:r>
              <a:rPr lang="zh-TW" altLang="en-US" dirty="0" smtClean="0"/>
              <a:t>參數調整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85CCA4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62822" y="2117223"/>
            <a:ext cx="3898900" cy="4024313"/>
          </a:xfrm>
          <a:prstGeom prst="rect">
            <a:avLst/>
          </a:prstGeom>
        </p:spPr>
      </p:pic>
      <p:pic>
        <p:nvPicPr>
          <p:cNvPr id="5" name="9A8592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0908" y="2057401"/>
            <a:ext cx="3948451" cy="40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3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pPr algn="l"/>
            <a:r>
              <a:rPr lang="en-US" altLang="zh-TW" dirty="0" smtClean="0"/>
              <a:t>SHADER1-5</a:t>
            </a:r>
            <a:endParaRPr lang="zh-TW" altLang="en-US" dirty="0"/>
          </a:p>
        </p:txBody>
      </p:sp>
      <p:pic>
        <p:nvPicPr>
          <p:cNvPr id="3" name="91482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21565" y="2265617"/>
            <a:ext cx="3132599" cy="3233650"/>
          </a:xfrm>
          <a:prstGeom prst="rect">
            <a:avLst/>
          </a:prstGeom>
        </p:spPr>
      </p:pic>
      <p:pic>
        <p:nvPicPr>
          <p:cNvPr id="4" name="F1C17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6232" y="2266015"/>
            <a:ext cx="3132598" cy="3233650"/>
          </a:xfrm>
          <a:prstGeom prst="rect">
            <a:avLst/>
          </a:prstGeom>
        </p:spPr>
      </p:pic>
      <p:pic>
        <p:nvPicPr>
          <p:cNvPr id="10" name="98C89D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0900" y="2265617"/>
            <a:ext cx="3132598" cy="32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383</TotalTime>
  <Words>121</Words>
  <Application>Microsoft Office PowerPoint</Application>
  <PresentationFormat>寬螢幕</PresentationFormat>
  <Paragraphs>40</Paragraphs>
  <Slides>11</Slides>
  <Notes>0</Notes>
  <HiddenSlides>0</HiddenSlides>
  <MMClips>8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新細明體</vt:lpstr>
      <vt:lpstr>Arial</vt:lpstr>
      <vt:lpstr>Century Gothic</vt:lpstr>
      <vt:lpstr>飛機雲</vt:lpstr>
      <vt:lpstr>基礎電腦圖學 Project1</vt:lpstr>
      <vt:lpstr>動作清單 與 shader清單</vt:lpstr>
      <vt:lpstr>機器人介紹</vt:lpstr>
      <vt:lpstr>PowerPoint 簡報</vt:lpstr>
      <vt:lpstr>Shadow map</vt:lpstr>
      <vt:lpstr>sun</vt:lpstr>
      <vt:lpstr>Sun 實作</vt:lpstr>
      <vt:lpstr>Sun 參數調整</vt:lpstr>
      <vt:lpstr>SHADER1-5</vt:lpstr>
      <vt:lpstr>更換cube map樣式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基礎電腦圖學 Project1</dc:title>
  <dc:creator>imbigking12@yahoo.com</dc:creator>
  <cp:lastModifiedBy>imbigking12@yahoo.com</cp:lastModifiedBy>
  <cp:revision>18</cp:revision>
  <dcterms:created xsi:type="dcterms:W3CDTF">2020-05-11T18:12:31Z</dcterms:created>
  <dcterms:modified xsi:type="dcterms:W3CDTF">2020-06-22T20:26:14Z</dcterms:modified>
</cp:coreProperties>
</file>